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861" r:id="rId4"/>
  </p:sldMasterIdLst>
  <p:notesMasterIdLst>
    <p:notesMasterId r:id="rId7"/>
  </p:notesMasterIdLst>
  <p:handoutMasterIdLst>
    <p:handoutMasterId r:id="rId8"/>
  </p:handoutMasterIdLst>
  <p:sldIdLst>
    <p:sldId id="348" r:id="rId5"/>
    <p:sldId id="350" r:id="rId6"/>
  </p:sldIdLst>
  <p:sldSz cx="9144000" cy="5143500" type="screen16x9"/>
  <p:notesSz cx="6799263" cy="9929813"/>
  <p:embeddedFontLst>
    <p:embeddedFont>
      <p:font typeface="Arial Black" panose="020B0A04020102020204" pitchFamily="34" charset="0"/>
      <p:bold r:id="rId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0C9E334-7D27-9041-857C-FB8BD29D1880}">
          <p14:sldIdLst>
            <p14:sldId id="348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8" pos="952" userDrawn="1">
          <p15:clr>
            <a:srgbClr val="A4A3A4"/>
          </p15:clr>
        </p15:guide>
        <p15:guide id="12" pos="839" userDrawn="1">
          <p15:clr>
            <a:srgbClr val="A4A3A4"/>
          </p15:clr>
        </p15:guide>
        <p15:guide id="1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596"/>
    <a:srgbClr val="1B675A"/>
    <a:srgbClr val="2A9E8B"/>
    <a:srgbClr val="FFFFFF"/>
    <a:srgbClr val="32BEA6"/>
    <a:srgbClr val="663300"/>
    <a:srgbClr val="006699"/>
    <a:srgbClr val="0066FF"/>
    <a:srgbClr val="008E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4632"/>
  </p:normalViewPr>
  <p:slideViewPr>
    <p:cSldViewPr snapToGrid="0" showGuides="1">
      <p:cViewPr>
        <p:scale>
          <a:sx n="100" d="100"/>
          <a:sy n="100" d="100"/>
        </p:scale>
        <p:origin x="677" y="312"/>
      </p:cViewPr>
      <p:guideLst>
        <p:guide pos="952"/>
        <p:guide pos="839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16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4BCD9A-1A31-044B-9E27-D4DFCA989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EF8BA-3E55-964D-AF2E-6BE2611F39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28F68-5046-0D41-83F5-4CA688B16E33}" type="datetimeFigureOut">
              <a:rPr lang="fr-FR" smtClean="0">
                <a:latin typeface="Arial" panose="020B0604020202020204" pitchFamily="34" charset="0"/>
              </a:rPr>
              <a:t>19/07/2022</a:t>
            </a:fld>
            <a:endParaRPr lang="fr-FR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00636-CE00-1145-9D7E-88A4647BB5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8E405-8B52-E44C-B681-A749AEAF62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4E7B-BB4B-6D49-AFE8-27802D54D58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18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19/07/2022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5.gif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5.gif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9">
            <a:extLst>
              <a:ext uri="{FF2B5EF4-FFF2-40B4-BE49-F238E27FC236}">
                <a16:creationId xmlns:a16="http://schemas.microsoft.com/office/drawing/2014/main" id="{D29807B5-6018-8D4D-A944-EDC2C213553F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3" y="1784245"/>
            <a:ext cx="9143927" cy="3379873"/>
          </a:xfrm>
          <a:prstGeom prst="rect">
            <a:avLst/>
          </a:prstGeom>
        </p:spPr>
      </p:pic>
      <p:sp>
        <p:nvSpPr>
          <p:cNvPr id="7" name="Sous-titre 4">
            <a:extLst>
              <a:ext uri="{FF2B5EF4-FFF2-40B4-BE49-F238E27FC236}">
                <a16:creationId xmlns:a16="http://schemas.microsoft.com/office/drawing/2014/main" id="{4F6E0CD7-00BF-3645-9DDC-932D51625F8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710002" y="352801"/>
            <a:ext cx="4403124" cy="479070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3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91" indent="0">
              <a:buFontTx/>
              <a:buNone/>
              <a:defRPr sz="713" b="1">
                <a:solidFill>
                  <a:schemeClr val="bg1"/>
                </a:solidFill>
              </a:defRPr>
            </a:lvl2pPr>
          </a:lstStyle>
          <a:p>
            <a:endParaRPr lang="fr-FR" dirty="0"/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6BA39A7A-3F08-B84A-975D-C39EDADFD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0002" y="4363555"/>
            <a:ext cx="4403124" cy="5959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FontTx/>
              <a:buNone/>
              <a:defRPr sz="9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  Laboratoire </a:t>
            </a:r>
            <a:r>
              <a:rPr lang="fr-FR" dirty="0" err="1" smtClean="0"/>
              <a:t>PROcédés</a:t>
            </a:r>
            <a:r>
              <a:rPr lang="fr-FR" dirty="0" smtClean="0"/>
              <a:t>, Matériaux et Energie Solaire</a:t>
            </a:r>
          </a:p>
          <a:p>
            <a:r>
              <a:rPr lang="fr-FR" dirty="0" smtClean="0"/>
              <a:t>  CNRS-UPVD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8" y="352802"/>
            <a:ext cx="1252869" cy="5764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71" y="484925"/>
            <a:ext cx="1195013" cy="4995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2" y="4073912"/>
            <a:ext cx="1152500" cy="9451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52" y="431397"/>
            <a:ext cx="787001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15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ule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6423F5-5E11-944A-A040-8AD20735FCEC}"/>
              </a:ext>
            </a:extLst>
          </p:cNvPr>
          <p:cNvSpPr/>
          <p:nvPr userDrawn="1"/>
        </p:nvSpPr>
        <p:spPr>
          <a:xfrm>
            <a:off x="0" y="0"/>
            <a:ext cx="9144000" cy="4536000"/>
          </a:xfrm>
          <a:prstGeom prst="rect">
            <a:avLst/>
          </a:prstGeom>
          <a:solidFill>
            <a:schemeClr val="bg2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" y="-10274"/>
            <a:ext cx="905227" cy="5148000"/>
          </a:xfrm>
          <a:prstGeom prst="rect">
            <a:avLst/>
          </a:prstGeom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543500"/>
            <a:ext cx="4572000" cy="2160000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txBody>
          <a:bodyPr lIns="900000" tIns="288000" rIns="90000"/>
          <a:lstStyle>
            <a:lvl1pPr marL="0" indent="0">
              <a:buFontTx/>
              <a:buNone/>
              <a:defRPr sz="1425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F8D7870-9D93-0749-A9A3-4788A94E0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47" y="2952004"/>
            <a:ext cx="3170237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185"/>
              </a:lnSpc>
              <a:spcBef>
                <a:spcPts val="0"/>
              </a:spcBef>
              <a:buFontTx/>
              <a:buNone/>
              <a:defRPr sz="1050">
                <a:solidFill>
                  <a:schemeClr val="bg1"/>
                </a:solidFill>
                <a:latin typeface="+mn-lt"/>
              </a:defRPr>
            </a:lvl1pPr>
            <a:lvl2pPr marL="342900" indent="0">
              <a:buFontTx/>
              <a:buNone/>
              <a:defRPr sz="1050">
                <a:latin typeface="+mn-lt"/>
              </a:defRPr>
            </a:lvl2pPr>
            <a:lvl3pPr marL="685800" indent="0">
              <a:buFontTx/>
              <a:buNone/>
              <a:defRPr sz="1050">
                <a:latin typeface="+mn-lt"/>
              </a:defRPr>
            </a:lvl3pPr>
            <a:lvl4pPr>
              <a:buFontTx/>
              <a:buNone/>
              <a:defRPr sz="1050">
                <a:latin typeface="+mn-lt"/>
              </a:defRPr>
            </a:lvl4pPr>
            <a:lvl5pPr>
              <a:buFontTx/>
              <a:buNone/>
              <a:defRPr sz="105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B8CB337-513E-E34A-913C-D40497CD8631}"/>
              </a:ext>
            </a:extLst>
          </p:cNvPr>
          <p:cNvCxnSpPr>
            <a:cxnSpLocks/>
          </p:cNvCxnSpPr>
          <p:nvPr userDrawn="1"/>
        </p:nvCxnSpPr>
        <p:spPr>
          <a:xfrm>
            <a:off x="997160" y="4600965"/>
            <a:ext cx="0" cy="4668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Espace réservé pour une image 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 b="9822"/>
          <a:stretch>
            <a:fillRect/>
          </a:stretch>
        </p:blipFill>
        <p:spPr>
          <a:xfrm>
            <a:off x="1995428" y="4671768"/>
            <a:ext cx="827269" cy="354313"/>
          </a:xfrm>
          <a:prstGeom prst="rect">
            <a:avLst/>
          </a:prstGeom>
          <a:noFill/>
        </p:spPr>
      </p:pic>
      <p:pic>
        <p:nvPicPr>
          <p:cNvPr id="14" name="Espace réservé pour une image 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" b="1554"/>
          <a:stretch>
            <a:fillRect/>
          </a:stretch>
        </p:blipFill>
        <p:spPr>
          <a:xfrm>
            <a:off x="62825" y="4671767"/>
            <a:ext cx="842400" cy="3972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4671767"/>
            <a:ext cx="519983" cy="3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39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 userDrawn="1">
          <p15:clr>
            <a:srgbClr val="FBAE40"/>
          </p15:clr>
        </p15:guide>
        <p15:guide id="3" pos="5604" userDrawn="1">
          <p15:clr>
            <a:srgbClr val="FBAE40"/>
          </p15:clr>
        </p15:guide>
        <p15:guide id="4" pos="5279" userDrawn="1">
          <p15:clr>
            <a:srgbClr val="FBAE40"/>
          </p15:clr>
        </p15:guide>
        <p15:guide id="5" pos="4911" userDrawn="1">
          <p15:clr>
            <a:srgbClr val="FBAE40"/>
          </p15:clr>
        </p15:guide>
        <p15:guide id="6" orient="horz" pos="3080" userDrawn="1">
          <p15:clr>
            <a:srgbClr val="FBAE40"/>
          </p15:clr>
        </p15:guide>
        <p15:guide id="7" pos="383" userDrawn="1">
          <p15:clr>
            <a:srgbClr val="FBAE40"/>
          </p15:clr>
        </p15:guide>
        <p15:guide id="8" pos="5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ule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6423F5-5E11-944A-A040-8AD20735FCEC}"/>
              </a:ext>
            </a:extLst>
          </p:cNvPr>
          <p:cNvSpPr/>
          <p:nvPr userDrawn="1"/>
        </p:nvSpPr>
        <p:spPr>
          <a:xfrm>
            <a:off x="0" y="1"/>
            <a:ext cx="9144000" cy="4535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0"/>
            <a:ext cx="936048" cy="5148000"/>
          </a:xfrm>
          <a:prstGeom prst="rect">
            <a:avLst/>
          </a:prstGeom>
        </p:spPr>
      </p:pic>
      <p:sp>
        <p:nvSpPr>
          <p:cNvPr id="18" name="Sous-titre 2">
            <a:extLst>
              <a:ext uri="{FF2B5EF4-FFF2-40B4-BE49-F238E27FC236}">
                <a16:creationId xmlns:a16="http://schemas.microsoft.com/office/drawing/2014/main" id="{4FF54B3F-BB01-5F4A-BC3E-D850A6960A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543500"/>
            <a:ext cx="4572000" cy="2160000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txBody>
          <a:bodyPr lIns="900000" tIns="288000" rIns="90000"/>
          <a:lstStyle>
            <a:lvl1pPr marL="0" indent="0">
              <a:buFontTx/>
              <a:buNone/>
              <a:defRPr sz="1425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 smtClean="0"/>
              <a:t> PAGE INTERCALAIRE</a:t>
            </a:r>
            <a:endParaRPr lang="fr-FR" dirty="0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1DB737CD-246F-874A-9262-299595E9A3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162" y="2952004"/>
            <a:ext cx="3074223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185"/>
              </a:lnSpc>
              <a:spcBef>
                <a:spcPts val="0"/>
              </a:spcBef>
              <a:buFontTx/>
              <a:buNone/>
              <a:defRPr sz="1050">
                <a:solidFill>
                  <a:schemeClr val="bg1"/>
                </a:solidFill>
                <a:latin typeface="+mn-lt"/>
              </a:defRPr>
            </a:lvl1pPr>
            <a:lvl2pPr marL="342900" indent="0">
              <a:buFontTx/>
              <a:buNone/>
              <a:defRPr sz="1050">
                <a:latin typeface="+mn-lt"/>
              </a:defRPr>
            </a:lvl2pPr>
            <a:lvl3pPr marL="685800" indent="0">
              <a:buFontTx/>
              <a:buNone/>
              <a:defRPr sz="1050">
                <a:latin typeface="+mn-lt"/>
              </a:defRPr>
            </a:lvl3pPr>
            <a:lvl4pPr>
              <a:buFontTx/>
              <a:buNone/>
              <a:defRPr sz="1050">
                <a:latin typeface="+mn-lt"/>
              </a:defRPr>
            </a:lvl4pPr>
            <a:lvl5pPr>
              <a:buFontTx/>
              <a:buNone/>
              <a:defRPr sz="105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B8CB337-513E-E34A-913C-D40497CD8631}"/>
              </a:ext>
            </a:extLst>
          </p:cNvPr>
          <p:cNvCxnSpPr>
            <a:cxnSpLocks/>
          </p:cNvCxnSpPr>
          <p:nvPr userDrawn="1"/>
        </p:nvCxnSpPr>
        <p:spPr>
          <a:xfrm>
            <a:off x="997160" y="4600965"/>
            <a:ext cx="0" cy="4668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Espace réservé pour une image 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 b="9822"/>
          <a:stretch>
            <a:fillRect/>
          </a:stretch>
        </p:blipFill>
        <p:spPr>
          <a:xfrm>
            <a:off x="1995428" y="4671768"/>
            <a:ext cx="827269" cy="354313"/>
          </a:xfrm>
          <a:prstGeom prst="rect">
            <a:avLst/>
          </a:prstGeom>
          <a:noFill/>
        </p:spPr>
      </p:pic>
      <p:pic>
        <p:nvPicPr>
          <p:cNvPr id="14" name="Espace réservé pour une image 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" b="1554"/>
          <a:stretch>
            <a:fillRect/>
          </a:stretch>
        </p:blipFill>
        <p:spPr>
          <a:xfrm>
            <a:off x="83373" y="4671767"/>
            <a:ext cx="842400" cy="39722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77" y="4671767"/>
            <a:ext cx="539807" cy="3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71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 userDrawn="1">
          <p15:clr>
            <a:srgbClr val="FBAE40"/>
          </p15:clr>
        </p15:guide>
        <p15:guide id="3" pos="5604" userDrawn="1">
          <p15:clr>
            <a:srgbClr val="FBAE40"/>
          </p15:clr>
        </p15:guide>
        <p15:guide id="4" pos="5279" userDrawn="1">
          <p15:clr>
            <a:srgbClr val="FBAE40"/>
          </p15:clr>
        </p15:guide>
        <p15:guide id="5" pos="4911" userDrawn="1">
          <p15:clr>
            <a:srgbClr val="FBAE40"/>
          </p15:clr>
        </p15:guide>
        <p15:guide id="6" orient="horz" pos="3080" userDrawn="1">
          <p15:clr>
            <a:srgbClr val="FBAE40"/>
          </p15:clr>
        </p15:guide>
        <p15:guide id="7" pos="38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0"/>
            <a:ext cx="905227" cy="514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125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2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4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5369" y="1079998"/>
            <a:ext cx="7393456" cy="342000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200" b="1" i="0" kern="1200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>
              <a:buClr>
                <a:schemeClr val="accent4"/>
              </a:buClr>
              <a:buFont typeface="Wingdings" pitchFamily="2" charset="2"/>
              <a:buChar char="§"/>
              <a:defRPr sz="1013" baseline="0">
                <a:solidFill>
                  <a:schemeClr val="bg2"/>
                </a:solidFill>
                <a:latin typeface="+mn-lt"/>
              </a:defRPr>
            </a:lvl2pPr>
            <a:lvl3pPr marL="942975" indent="-257175">
              <a:buFont typeface="Arial" panose="020B0604020202020204" pitchFamily="34" charset="0"/>
              <a:buChar char="•"/>
              <a:defRPr sz="1013">
                <a:solidFill>
                  <a:schemeClr val="bg2"/>
                </a:solidFill>
                <a:latin typeface="+mn-lt"/>
              </a:defRPr>
            </a:lvl3pPr>
            <a:lvl4pPr marL="1243013" indent="-214313">
              <a:buClr>
                <a:schemeClr val="tx2"/>
              </a:buClr>
              <a:buFont typeface="Wingdings" pitchFamily="2" charset="2"/>
              <a:buChar char="ü"/>
              <a:defRPr sz="1013">
                <a:solidFill>
                  <a:schemeClr val="bg2"/>
                </a:solidFill>
                <a:latin typeface="+mn-lt"/>
              </a:defRPr>
            </a:lvl4pPr>
            <a:lvl5pPr marL="1371600" indent="0">
              <a:buClr>
                <a:schemeClr val="tx2"/>
              </a:buClr>
              <a:buFontTx/>
              <a:buNone/>
              <a:defRPr lang="fr-FR" sz="1013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haribus</a:t>
            </a:r>
            <a:r>
              <a:rPr lang="fr-FR" dirty="0"/>
              <a:t>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nat</a:t>
            </a:r>
            <a:r>
              <a:rPr lang="fr-FR" dirty="0"/>
              <a:t>. Bus </a:t>
            </a:r>
            <a:r>
              <a:rPr lang="fr-FR" dirty="0" err="1"/>
              <a:t>nonse</a:t>
            </a:r>
            <a:r>
              <a:rPr lang="fr-FR" dirty="0"/>
              <a:t> </a:t>
            </a:r>
            <a:r>
              <a:rPr lang="fr-FR" dirty="0" err="1"/>
              <a:t>ommolum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B8CB337-513E-E34A-913C-D40497CD8631}"/>
              </a:ext>
            </a:extLst>
          </p:cNvPr>
          <p:cNvCxnSpPr>
            <a:cxnSpLocks/>
          </p:cNvCxnSpPr>
          <p:nvPr userDrawn="1"/>
        </p:nvCxnSpPr>
        <p:spPr>
          <a:xfrm>
            <a:off x="997160" y="4600965"/>
            <a:ext cx="0" cy="4668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Espace réservé pour une image 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 b="9822"/>
          <a:stretch>
            <a:fillRect/>
          </a:stretch>
        </p:blipFill>
        <p:spPr>
          <a:xfrm>
            <a:off x="1995428" y="4671768"/>
            <a:ext cx="827269" cy="354313"/>
          </a:xfrm>
          <a:prstGeom prst="rect">
            <a:avLst/>
          </a:prstGeom>
          <a:noFill/>
        </p:spPr>
      </p:pic>
      <p:pic>
        <p:nvPicPr>
          <p:cNvPr id="15" name="Espace réservé pour une image 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" b="1554"/>
          <a:stretch>
            <a:fillRect/>
          </a:stretch>
        </p:blipFill>
        <p:spPr>
          <a:xfrm>
            <a:off x="62825" y="4671767"/>
            <a:ext cx="842400" cy="3972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88" y="4671767"/>
            <a:ext cx="529895" cy="3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035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 userDrawn="1">
          <p15:clr>
            <a:srgbClr val="FBAE40"/>
          </p15:clr>
        </p15:guide>
        <p15:guide id="3" pos="5604" userDrawn="1">
          <p15:clr>
            <a:srgbClr val="FBAE40"/>
          </p15:clr>
        </p15:guide>
        <p15:guide id="4" pos="5279" userDrawn="1">
          <p15:clr>
            <a:srgbClr val="FBAE40"/>
          </p15:clr>
        </p15:guide>
        <p15:guide id="5" pos="4911" userDrawn="1">
          <p15:clr>
            <a:srgbClr val="FBAE40"/>
          </p15:clr>
        </p15:guide>
        <p15:guide id="6" orient="horz" pos="3080" userDrawn="1">
          <p15:clr>
            <a:srgbClr val="FBAE40"/>
          </p15:clr>
        </p15:guide>
        <p15:guide id="7" pos="383" userDrawn="1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su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2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51" y="-102742"/>
            <a:ext cx="946323" cy="52462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4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775" y="320040"/>
            <a:ext cx="7453052" cy="4179958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200" b="1" i="0" kern="1200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>
              <a:buClr>
                <a:schemeClr val="accent4"/>
              </a:buClr>
              <a:buFont typeface="Wingdings" pitchFamily="2" charset="2"/>
              <a:buChar char="§"/>
              <a:defRPr sz="1013" baseline="0">
                <a:solidFill>
                  <a:schemeClr val="bg2"/>
                </a:solidFill>
                <a:latin typeface="+mn-lt"/>
              </a:defRPr>
            </a:lvl2pPr>
            <a:lvl3pPr marL="942975" indent="-257175">
              <a:buFont typeface="Arial" panose="020B0604020202020204" pitchFamily="34" charset="0"/>
              <a:buChar char="•"/>
              <a:defRPr sz="1013">
                <a:solidFill>
                  <a:schemeClr val="bg2"/>
                </a:solidFill>
                <a:latin typeface="+mn-lt"/>
              </a:defRPr>
            </a:lvl3pPr>
            <a:lvl4pPr marL="1243013" indent="-214313">
              <a:buClr>
                <a:schemeClr val="tx2"/>
              </a:buClr>
              <a:buFont typeface="Wingdings" pitchFamily="2" charset="2"/>
              <a:buChar char="ü"/>
              <a:defRPr sz="1013">
                <a:solidFill>
                  <a:schemeClr val="bg2"/>
                </a:solidFill>
                <a:latin typeface="+mn-lt"/>
              </a:defRPr>
            </a:lvl4pPr>
            <a:lvl5pPr marL="1371600" indent="0">
              <a:buClr>
                <a:schemeClr val="tx2"/>
              </a:buClr>
              <a:buFontTx/>
              <a:buNone/>
              <a:defRPr lang="fr-FR" sz="1013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haribus</a:t>
            </a:r>
            <a:r>
              <a:rPr lang="fr-FR" dirty="0"/>
              <a:t>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nat</a:t>
            </a:r>
            <a:r>
              <a:rPr lang="fr-FR" dirty="0"/>
              <a:t>. Bus </a:t>
            </a:r>
            <a:r>
              <a:rPr lang="fr-FR" dirty="0" err="1"/>
              <a:t>nonse</a:t>
            </a:r>
            <a:r>
              <a:rPr lang="fr-FR" dirty="0"/>
              <a:t> </a:t>
            </a:r>
            <a:r>
              <a:rPr lang="fr-FR" dirty="0" err="1"/>
              <a:t>ommolum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B8CB337-513E-E34A-913C-D40497CD8631}"/>
              </a:ext>
            </a:extLst>
          </p:cNvPr>
          <p:cNvCxnSpPr>
            <a:cxnSpLocks/>
          </p:cNvCxnSpPr>
          <p:nvPr userDrawn="1"/>
        </p:nvCxnSpPr>
        <p:spPr>
          <a:xfrm>
            <a:off x="997160" y="4600965"/>
            <a:ext cx="0" cy="4668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Espace réservé pour une image 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 b="9822"/>
          <a:stretch>
            <a:fillRect/>
          </a:stretch>
        </p:blipFill>
        <p:spPr>
          <a:xfrm>
            <a:off x="1995428" y="4671768"/>
            <a:ext cx="827269" cy="354313"/>
          </a:xfrm>
          <a:prstGeom prst="rect">
            <a:avLst/>
          </a:prstGeom>
          <a:noFill/>
        </p:spPr>
      </p:pic>
      <p:pic>
        <p:nvPicPr>
          <p:cNvPr id="15" name="Espace réservé pour une image 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" b="1554"/>
          <a:stretch>
            <a:fillRect/>
          </a:stretch>
        </p:blipFill>
        <p:spPr>
          <a:xfrm>
            <a:off x="62825" y="4671767"/>
            <a:ext cx="842400" cy="3972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52" y="4671767"/>
            <a:ext cx="559632" cy="3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84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 userDrawn="1">
          <p15:clr>
            <a:srgbClr val="FBAE40"/>
          </p15:clr>
        </p15:guide>
        <p15:guide id="3" pos="5604" userDrawn="1">
          <p15:clr>
            <a:srgbClr val="FBAE40"/>
          </p15:clr>
        </p15:guide>
        <p15:guide id="4" pos="5279" userDrawn="1">
          <p15:clr>
            <a:srgbClr val="FBAE40"/>
          </p15:clr>
        </p15:guide>
        <p15:guide id="5" pos="4911" userDrawn="1">
          <p15:clr>
            <a:srgbClr val="FBAE40"/>
          </p15:clr>
        </p15:guide>
        <p15:guide id="6" orient="horz" pos="3080" userDrawn="1">
          <p15:clr>
            <a:srgbClr val="FBAE40"/>
          </p15:clr>
        </p15:guide>
        <p15:guide id="7" pos="383" userDrawn="1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message court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3250E2-2D95-D54E-AE77-1807F71153C2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51" y="-10275"/>
            <a:ext cx="946323" cy="51480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4D016D95-D673-D643-AFC4-7AAD3525D3B6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125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9C640-9EE7-3545-8650-BEDF6B12C732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2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4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B8CB337-513E-E34A-913C-D40497CD8631}"/>
              </a:ext>
            </a:extLst>
          </p:cNvPr>
          <p:cNvCxnSpPr>
            <a:cxnSpLocks/>
          </p:cNvCxnSpPr>
          <p:nvPr userDrawn="1"/>
        </p:nvCxnSpPr>
        <p:spPr>
          <a:xfrm>
            <a:off x="997160" y="4600965"/>
            <a:ext cx="0" cy="4668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Espace réservé pour une image 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 b="9822"/>
          <a:stretch>
            <a:fillRect/>
          </a:stretch>
        </p:blipFill>
        <p:spPr>
          <a:xfrm>
            <a:off x="1995428" y="4671768"/>
            <a:ext cx="827269" cy="354313"/>
          </a:xfrm>
          <a:prstGeom prst="rect">
            <a:avLst/>
          </a:prstGeom>
          <a:noFill/>
        </p:spPr>
      </p:pic>
      <p:pic>
        <p:nvPicPr>
          <p:cNvPr id="24" name="Espace réservé pour une image 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" b="1554"/>
          <a:stretch>
            <a:fillRect/>
          </a:stretch>
        </p:blipFill>
        <p:spPr>
          <a:xfrm>
            <a:off x="83373" y="4671767"/>
            <a:ext cx="842400" cy="39722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77" y="4671767"/>
            <a:ext cx="539807" cy="396022"/>
          </a:xfrm>
          <a:prstGeom prst="rect">
            <a:avLst/>
          </a:prstGeom>
        </p:spPr>
      </p:pic>
      <p:sp>
        <p:nvSpPr>
          <p:cNvPr id="12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5369" y="1115102"/>
            <a:ext cx="7393456" cy="342000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200" b="1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>
              <a:buClr>
                <a:schemeClr val="accent4"/>
              </a:buClr>
              <a:buFont typeface="Wingdings" pitchFamily="2" charset="2"/>
              <a:buChar char="§"/>
              <a:defRPr sz="1013" baseline="0">
                <a:solidFill>
                  <a:schemeClr val="bg1"/>
                </a:solidFill>
                <a:latin typeface="+mn-lt"/>
              </a:defRPr>
            </a:lvl2pPr>
            <a:lvl3pPr marL="942975" indent="-257175"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  <a:latin typeface="+mn-lt"/>
              </a:defRPr>
            </a:lvl3pPr>
            <a:lvl4pPr marL="1243013" indent="-214313">
              <a:buClr>
                <a:schemeClr val="tx2"/>
              </a:buClr>
              <a:buFont typeface="Wingdings" pitchFamily="2" charset="2"/>
              <a:buChar char="ü"/>
              <a:defRPr sz="1013">
                <a:solidFill>
                  <a:schemeClr val="bg1"/>
                </a:solidFill>
                <a:latin typeface="+mn-lt"/>
              </a:defRPr>
            </a:lvl4pPr>
            <a:lvl5pPr marL="1371600" indent="0">
              <a:buClr>
                <a:schemeClr val="tx2"/>
              </a:buClr>
              <a:buFontTx/>
              <a:buNone/>
              <a:defRPr lang="fr-FR" sz="1013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haribus</a:t>
            </a:r>
            <a:r>
              <a:rPr lang="fr-FR" dirty="0"/>
              <a:t>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nat</a:t>
            </a:r>
            <a:r>
              <a:rPr lang="fr-FR" dirty="0"/>
              <a:t>. Bus </a:t>
            </a:r>
            <a:r>
              <a:rPr lang="fr-FR" dirty="0" err="1"/>
              <a:t>nonse</a:t>
            </a:r>
            <a:r>
              <a:rPr lang="fr-FR" dirty="0"/>
              <a:t> </a:t>
            </a:r>
            <a:r>
              <a:rPr lang="fr-FR" dirty="0" err="1"/>
              <a:t>ommolum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7" name="Image 16"/>
          <p:cNvPicPr/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20659" r="6004" b="11854"/>
          <a:stretch/>
        </p:blipFill>
        <p:spPr bwMode="auto">
          <a:xfrm>
            <a:off x="3198938" y="4614924"/>
            <a:ext cx="11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4419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 userDrawn="1">
          <p15:clr>
            <a:srgbClr val="FBAE40"/>
          </p15:clr>
        </p15:guide>
        <p15:guide id="3" pos="5604" userDrawn="1">
          <p15:clr>
            <a:srgbClr val="FBAE40"/>
          </p15:clr>
        </p15:guide>
        <p15:guide id="4" pos="5279" userDrawn="1">
          <p15:clr>
            <a:srgbClr val="FBAE40"/>
          </p15:clr>
        </p15:guide>
        <p15:guide id="5" pos="4911" userDrawn="1">
          <p15:clr>
            <a:srgbClr val="FBAE40"/>
          </p15:clr>
        </p15:guide>
        <p15:guide id="6" orient="horz" pos="3080" userDrawn="1">
          <p15:clr>
            <a:srgbClr val="FBAE40"/>
          </p15:clr>
        </p15:guide>
        <p15:guide id="7" pos="383" userDrawn="1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message court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3250E2-2D95-D54E-AE77-1807F71153C2}"/>
              </a:ext>
            </a:extLst>
          </p:cNvPr>
          <p:cNvSpPr/>
          <p:nvPr userDrawn="1"/>
        </p:nvSpPr>
        <p:spPr>
          <a:xfrm>
            <a:off x="0" y="209237"/>
            <a:ext cx="9144000" cy="4326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51" y="-1"/>
            <a:ext cx="946323" cy="514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2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4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B8CB337-513E-E34A-913C-D40497CD8631}"/>
              </a:ext>
            </a:extLst>
          </p:cNvPr>
          <p:cNvCxnSpPr>
            <a:cxnSpLocks/>
          </p:cNvCxnSpPr>
          <p:nvPr userDrawn="1"/>
        </p:nvCxnSpPr>
        <p:spPr>
          <a:xfrm>
            <a:off x="997160" y="4600965"/>
            <a:ext cx="0" cy="4668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Espace réservé pour une image 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 b="9822"/>
          <a:stretch>
            <a:fillRect/>
          </a:stretch>
        </p:blipFill>
        <p:spPr>
          <a:xfrm>
            <a:off x="1995428" y="4671768"/>
            <a:ext cx="827269" cy="354313"/>
          </a:xfrm>
          <a:prstGeom prst="rect">
            <a:avLst/>
          </a:prstGeom>
          <a:noFill/>
        </p:spPr>
      </p:pic>
      <p:pic>
        <p:nvPicPr>
          <p:cNvPr id="24" name="Espace réservé pour une image 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" b="1554"/>
          <a:stretch>
            <a:fillRect/>
          </a:stretch>
        </p:blipFill>
        <p:spPr>
          <a:xfrm>
            <a:off x="83373" y="4671767"/>
            <a:ext cx="842400" cy="39722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13" y="4671767"/>
            <a:ext cx="510071" cy="396022"/>
          </a:xfrm>
          <a:prstGeom prst="rect">
            <a:avLst/>
          </a:prstGeom>
        </p:spPr>
      </p:pic>
      <p:sp>
        <p:nvSpPr>
          <p:cNvPr id="12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772" y="544534"/>
            <a:ext cx="7453053" cy="398029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200" b="1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>
              <a:buClr>
                <a:schemeClr val="accent4"/>
              </a:buClr>
              <a:buFont typeface="Wingdings" pitchFamily="2" charset="2"/>
              <a:buChar char="§"/>
              <a:defRPr sz="1013" baseline="0">
                <a:solidFill>
                  <a:schemeClr val="bg1"/>
                </a:solidFill>
                <a:latin typeface="+mn-lt"/>
              </a:defRPr>
            </a:lvl2pPr>
            <a:lvl3pPr marL="942975" indent="-257175"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  <a:latin typeface="+mn-lt"/>
              </a:defRPr>
            </a:lvl3pPr>
            <a:lvl4pPr marL="1243013" indent="-214313">
              <a:buClr>
                <a:schemeClr val="tx2"/>
              </a:buClr>
              <a:buFont typeface="Wingdings" pitchFamily="2" charset="2"/>
              <a:buChar char="ü"/>
              <a:defRPr sz="1013">
                <a:solidFill>
                  <a:schemeClr val="bg1"/>
                </a:solidFill>
                <a:latin typeface="+mn-lt"/>
              </a:defRPr>
            </a:lvl4pPr>
            <a:lvl5pPr marL="1371600" indent="0">
              <a:buClr>
                <a:schemeClr val="tx2"/>
              </a:buClr>
              <a:buFontTx/>
              <a:buNone/>
              <a:defRPr lang="fr-FR" sz="1013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</a:t>
            </a:r>
            <a:r>
              <a:rPr lang="fr-FR" dirty="0" smtClean="0"/>
              <a:t>texte</a:t>
            </a:r>
          </a:p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Tx/>
              <a:buNone/>
            </a:pP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haribus</a:t>
            </a:r>
            <a:r>
              <a:rPr lang="fr-FR" dirty="0"/>
              <a:t>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nat</a:t>
            </a:r>
            <a:r>
              <a:rPr lang="fr-FR" dirty="0"/>
              <a:t>. Bus </a:t>
            </a:r>
            <a:r>
              <a:rPr lang="fr-FR" dirty="0" err="1"/>
              <a:t>nonse</a:t>
            </a:r>
            <a:r>
              <a:rPr lang="fr-FR" dirty="0"/>
              <a:t> </a:t>
            </a:r>
            <a:r>
              <a:rPr lang="fr-FR" dirty="0" err="1"/>
              <a:t>ommolum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6" name="Image 15"/>
          <p:cNvPicPr/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20659" r="6004" b="11854"/>
          <a:stretch/>
        </p:blipFill>
        <p:spPr bwMode="auto">
          <a:xfrm>
            <a:off x="3198938" y="4614924"/>
            <a:ext cx="11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4691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 userDrawn="1">
          <p15:clr>
            <a:srgbClr val="FBAE40"/>
          </p15:clr>
        </p15:guide>
        <p15:guide id="3" pos="5604" userDrawn="1">
          <p15:clr>
            <a:srgbClr val="FBAE40"/>
          </p15:clr>
        </p15:guide>
        <p15:guide id="4" pos="5279" userDrawn="1">
          <p15:clr>
            <a:srgbClr val="FBAE40"/>
          </p15:clr>
        </p15:guide>
        <p15:guide id="5" pos="4911" userDrawn="1">
          <p15:clr>
            <a:srgbClr val="FBAE40"/>
          </p15:clr>
        </p15:guide>
        <p15:guide id="6" orient="horz" pos="3080" userDrawn="1">
          <p15:clr>
            <a:srgbClr val="FBAE40"/>
          </p15:clr>
        </p15:guide>
        <p15:guide id="7" pos="383" userDrawn="1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51" y="-1"/>
            <a:ext cx="946323" cy="514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2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4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EFB72E4E-65C7-404A-B5FF-9F37C6C1AC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7613" y="1079998"/>
            <a:ext cx="3801827" cy="179697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Tx/>
              <a:buNone/>
              <a:defRPr lang="fr-FR" sz="1050" b="1" i="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>
              <a:buClr>
                <a:schemeClr val="accent4"/>
              </a:buClr>
              <a:buFont typeface="Wingdings" pitchFamily="2" charset="2"/>
              <a:buChar char="§"/>
              <a:defRPr sz="1050" baseline="0">
                <a:solidFill>
                  <a:schemeClr val="bg2"/>
                </a:solidFill>
                <a:latin typeface="+mn-lt"/>
              </a:defRPr>
            </a:lvl2pPr>
            <a:lvl3pPr marL="942975" indent="-257175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  <a:latin typeface="+mn-lt"/>
              </a:defRPr>
            </a:lvl3pPr>
            <a:lvl4pPr marL="1243013" indent="-214313">
              <a:buClr>
                <a:schemeClr val="tx2"/>
              </a:buClr>
              <a:buFont typeface="Wingdings" pitchFamily="2" charset="2"/>
              <a:buChar char="ü"/>
              <a:defRPr sz="1050">
                <a:solidFill>
                  <a:schemeClr val="bg2"/>
                </a:solidFill>
                <a:latin typeface="+mn-lt"/>
              </a:defRPr>
            </a:lvl4pPr>
            <a:lvl5pPr marL="1371600" indent="0">
              <a:buClr>
                <a:schemeClr val="tx2"/>
              </a:buClr>
              <a:buFontTx/>
              <a:buNone/>
              <a:defRPr lang="fr-FR" sz="10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Tx/>
              <a:buNone/>
            </a:pPr>
            <a:r>
              <a:rPr lang="fr-FR" dirty="0"/>
              <a:t>Remerciements, crédits photos, contacts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FDCEF96A-236F-0449-B7D1-6463D458E5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7613" y="3410967"/>
            <a:ext cx="3801827" cy="226646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Tx/>
              <a:buNone/>
              <a:defRPr lang="fr-FR" sz="1050" b="0" i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14350" indent="-171450">
              <a:buClr>
                <a:schemeClr val="accent4"/>
              </a:buClr>
              <a:buFont typeface="Wingdings" pitchFamily="2" charset="2"/>
              <a:buChar char="§"/>
              <a:defRPr sz="1013" baseline="0">
                <a:solidFill>
                  <a:schemeClr val="bg2"/>
                </a:solidFill>
                <a:latin typeface="+mn-lt"/>
              </a:defRPr>
            </a:lvl2pPr>
            <a:lvl3pPr marL="942975" indent="-257175">
              <a:buFont typeface="Arial" panose="020B0604020202020204" pitchFamily="34" charset="0"/>
              <a:buChar char="•"/>
              <a:defRPr sz="1013">
                <a:solidFill>
                  <a:schemeClr val="bg2"/>
                </a:solidFill>
                <a:latin typeface="+mn-lt"/>
              </a:defRPr>
            </a:lvl3pPr>
            <a:lvl4pPr marL="1243013" indent="-214313">
              <a:buClr>
                <a:schemeClr val="tx2"/>
              </a:buClr>
              <a:buFont typeface="Wingdings" pitchFamily="2" charset="2"/>
              <a:buChar char="ü"/>
              <a:defRPr sz="1013">
                <a:solidFill>
                  <a:schemeClr val="bg2"/>
                </a:solidFill>
                <a:latin typeface="+mn-lt"/>
              </a:defRPr>
            </a:lvl4pPr>
            <a:lvl5pPr marL="1371600" indent="0">
              <a:buClr>
                <a:schemeClr val="tx2"/>
              </a:buClr>
              <a:buFontTx/>
              <a:buNone/>
              <a:defRPr lang="fr-FR" sz="1013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Tx/>
              <a:buNone/>
            </a:pPr>
            <a:r>
              <a:rPr lang="fr-FR" dirty="0" err="1"/>
              <a:t>www.lienweb.fr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4E342-38BE-4143-9228-A4DD42A3122E}"/>
              </a:ext>
            </a:extLst>
          </p:cNvPr>
          <p:cNvSpPr txBox="1"/>
          <p:nvPr userDrawn="1"/>
        </p:nvSpPr>
        <p:spPr>
          <a:xfrm>
            <a:off x="1072877" y="4771623"/>
            <a:ext cx="3854059" cy="155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13" b="1" spc="0" baseline="0" noProof="0" dirty="0" err="1">
                <a:solidFill>
                  <a:schemeClr val="accent6"/>
                </a:solidFill>
              </a:rPr>
              <a:t>www.cnrs.fr</a:t>
            </a:r>
            <a:endParaRPr lang="fr-FR" sz="1013" b="1" spc="0" baseline="0" noProof="0" dirty="0">
              <a:solidFill>
                <a:schemeClr val="accent6"/>
              </a:solidFill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74397D2-63E6-3946-962E-259B0B2504E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109331" y="3853981"/>
            <a:ext cx="75074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Espace réservé pour une image 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" b="1554"/>
          <a:stretch>
            <a:fillRect/>
          </a:stretch>
        </p:blipFill>
        <p:spPr>
          <a:xfrm>
            <a:off x="1109330" y="3980928"/>
            <a:ext cx="1591417" cy="6840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00" y="4055523"/>
            <a:ext cx="702413" cy="5545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46" y="4117868"/>
            <a:ext cx="1152932" cy="429873"/>
          </a:xfrm>
          <a:prstGeom prst="rect">
            <a:avLst/>
          </a:prstGeom>
        </p:spPr>
      </p:pic>
      <p:pic>
        <p:nvPicPr>
          <p:cNvPr id="12" name="Image 11"/>
          <p:cNvPicPr/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20659" r="6004" b="11854"/>
          <a:stretch/>
        </p:blipFill>
        <p:spPr bwMode="auto">
          <a:xfrm>
            <a:off x="3313610" y="4034084"/>
            <a:ext cx="1152000" cy="57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4" r="21803"/>
          <a:stretch/>
        </p:blipFill>
        <p:spPr>
          <a:xfrm>
            <a:off x="4950535" y="4041326"/>
            <a:ext cx="554015" cy="5615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04301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 userDrawn="1">
          <p15:clr>
            <a:srgbClr val="FBAE40"/>
          </p15:clr>
        </p15:guide>
        <p15:guide id="3" pos="5604" userDrawn="1">
          <p15:clr>
            <a:srgbClr val="FBAE40"/>
          </p15:clr>
        </p15:guide>
        <p15:guide id="4" pos="5279" userDrawn="1">
          <p15:clr>
            <a:srgbClr val="FBAE40"/>
          </p15:clr>
        </p15:guide>
        <p15:guide id="5" pos="4911" userDrawn="1">
          <p15:clr>
            <a:srgbClr val="FBAE40"/>
          </p15:clr>
        </p15:guide>
        <p15:guide id="6" orient="horz" pos="3094" userDrawn="1">
          <p15:clr>
            <a:srgbClr val="FBAE40"/>
          </p15:clr>
        </p15:guide>
        <p15:guide id="7" pos="383" userDrawn="1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8409169" y="4635100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6CCCE17-9412-42C2-B86B-79CC3EA848D9}" type="slidenum">
              <a:rPr lang="fr-FR" sz="1100" baseline="0" smtClean="0">
                <a:solidFill>
                  <a:srgbClr val="115596"/>
                </a:solidFill>
                <a:latin typeface="Arial" panose="020B0604020202020204" pitchFamily="34" charset="0"/>
              </a:rPr>
              <a:t>‹N°›</a:t>
            </a:fld>
            <a:endParaRPr lang="fr-FR" sz="1100" baseline="0" dirty="0">
              <a:solidFill>
                <a:srgbClr val="11559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0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31" r:id="rId2"/>
    <p:sldLayoutId id="2147483938" r:id="rId3"/>
    <p:sldLayoutId id="2147483933" r:id="rId4"/>
    <p:sldLayoutId id="2147483953" r:id="rId5"/>
    <p:sldLayoutId id="2147483952" r:id="rId6"/>
    <p:sldLayoutId id="2147483954" r:id="rId7"/>
    <p:sldLayoutId id="2147483950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42975" indent="-257175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5624" userDrawn="1">
          <p15:clr>
            <a:srgbClr val="F26B43"/>
          </p15:clr>
        </p15:guide>
        <p15:guide id="3" orient="horz" pos="3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PT%20Morel%205min.pptx" TargetMode="External"/><Relationship Id="rId2" Type="http://schemas.openxmlformats.org/officeDocument/2006/relationships/hyperlink" Target="L&#233;onard%20-%20vf%20Caf&#233;-d&#233;bat%20stagiaires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Abdillahi%20ISMAN_Photovoltaique.pdf" TargetMode="External"/><Relationship Id="rId5" Type="http://schemas.openxmlformats.org/officeDocument/2006/relationships/hyperlink" Target="Pr&#233;sentation%20ZEMAL%20ABOUBACAR.pptx" TargetMode="External"/><Relationship Id="rId4" Type="http://schemas.openxmlformats.org/officeDocument/2006/relationships/hyperlink" Target="Lamia_HADDOUFI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000" b="1" dirty="0" smtClean="0"/>
              <a:t>Café – débat des stagiaires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sz="1600" b="1" dirty="0" smtClean="0"/>
              <a:t>19 Juillet 2022</a:t>
            </a:r>
            <a:endParaRPr lang="fr-FR" sz="16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200" dirty="0" smtClean="0"/>
              <a:t>Laboratoire </a:t>
            </a:r>
            <a:r>
              <a:rPr lang="fr-FR" sz="1200" dirty="0" err="1" smtClean="0"/>
              <a:t>PROcédés</a:t>
            </a:r>
            <a:r>
              <a:rPr lang="fr-FR" sz="1200" dirty="0" smtClean="0"/>
              <a:t>, Matériaux et Energie Solaire – CNRS-UPVD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894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z="1800" dirty="0" smtClean="0"/>
              <a:t>Présentation des sujets de stage </a:t>
            </a:r>
            <a:endParaRPr lang="fr-FR" sz="1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1210429" y="701314"/>
            <a:ext cx="7598072" cy="37789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 smtClean="0">
                <a:solidFill>
                  <a:srgbClr val="115596"/>
                </a:solidFill>
              </a:rPr>
              <a:t>ODEILLO</a:t>
            </a:r>
            <a:r>
              <a:rPr lang="fr-FR" dirty="0" smtClean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Soukayna</a:t>
            </a:r>
            <a:r>
              <a:rPr lang="fr-FR" dirty="0" smtClean="0"/>
              <a:t> </a:t>
            </a:r>
            <a:r>
              <a:rPr lang="fr-FR" dirty="0"/>
              <a:t>BADRE-EDDINE - </a:t>
            </a:r>
            <a:r>
              <a:rPr lang="fr-FR" b="0" dirty="0"/>
              <a:t>Recyclage et purification des métaux et </a:t>
            </a:r>
            <a:r>
              <a:rPr lang="fr-FR" b="0" dirty="0" smtClean="0"/>
              <a:t>éléments </a:t>
            </a:r>
            <a:r>
              <a:rPr lang="fr-FR" b="0" dirty="0"/>
              <a:t>critique par énergie solaire </a:t>
            </a:r>
            <a:r>
              <a:rPr lang="fr-FR" b="0" dirty="0" smtClean="0"/>
              <a:t>concentré</a:t>
            </a:r>
          </a:p>
          <a:p>
            <a:pPr>
              <a:lnSpc>
                <a:spcPct val="100000"/>
              </a:lnSpc>
            </a:pPr>
            <a:r>
              <a:rPr lang="fr-FR" dirty="0" smtClean="0">
                <a:solidFill>
                  <a:srgbClr val="115596"/>
                </a:solidFill>
              </a:rPr>
              <a:t>PERPIGNAN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solidFill>
                  <a:srgbClr val="115596"/>
                </a:solidFill>
                <a:hlinkClick r:id="rId2" action="ppaction://hlinkfile"/>
              </a:rPr>
              <a:t>Léonard </a:t>
            </a:r>
            <a:r>
              <a:rPr lang="fr-FR" dirty="0">
                <a:solidFill>
                  <a:srgbClr val="115596"/>
                </a:solidFill>
                <a:hlinkClick r:id="rId2" action="ppaction://hlinkfile"/>
              </a:rPr>
              <a:t>JAUNASSE - </a:t>
            </a:r>
            <a:r>
              <a:rPr lang="fr-FR" b="0" dirty="0">
                <a:solidFill>
                  <a:srgbClr val="115596"/>
                </a:solidFill>
                <a:hlinkClick r:id="rId2" action="ppaction://hlinkfile"/>
              </a:rPr>
              <a:t>Écoulement bouillant eau-vapeur : </a:t>
            </a:r>
            <a:r>
              <a:rPr lang="fr-FR" b="0" dirty="0" smtClean="0">
                <a:solidFill>
                  <a:srgbClr val="115596"/>
                </a:solidFill>
                <a:hlinkClick r:id="rId2" action="ppaction://hlinkfile"/>
              </a:rPr>
              <a:t>modélisation </a:t>
            </a:r>
            <a:r>
              <a:rPr lang="fr-FR" b="0" dirty="0">
                <a:solidFill>
                  <a:srgbClr val="115596"/>
                </a:solidFill>
                <a:hlinkClick r:id="rId2" action="ppaction://hlinkfile"/>
              </a:rPr>
              <a:t>multi-échelles dans un formalisme à deux </a:t>
            </a:r>
            <a:r>
              <a:rPr lang="fr-FR" b="0" dirty="0" smtClean="0">
                <a:solidFill>
                  <a:srgbClr val="115596"/>
                </a:solidFill>
                <a:hlinkClick r:id="rId2" action="ppaction://hlinkfile"/>
              </a:rPr>
              <a:t>fluides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hlinkClick r:id="rId3" action="ppaction://hlinkpres?slideindex=1&amp;slidetitle="/>
              </a:rPr>
              <a:t>Guillaume </a:t>
            </a:r>
            <a:r>
              <a:rPr lang="fr-FR" dirty="0">
                <a:hlinkClick r:id="rId3" action="ppaction://hlinkpres?slideindex=1&amp;slidetitle="/>
              </a:rPr>
              <a:t>MOREL </a:t>
            </a:r>
            <a:r>
              <a:rPr lang="fr-FR" dirty="0" smtClean="0">
                <a:hlinkClick r:id="rId3" action="ppaction://hlinkpres?slideindex=1&amp;slidetitle="/>
              </a:rPr>
              <a:t>- </a:t>
            </a:r>
            <a:r>
              <a:rPr lang="fr-FR" b="0" dirty="0">
                <a:hlinkClick r:id="rId3" action="ppaction://hlinkpres?slideindex=1&amp;slidetitle="/>
              </a:rPr>
              <a:t>Analyse d'une machine thermique </a:t>
            </a:r>
            <a:r>
              <a:rPr lang="fr-FR" b="0" dirty="0" smtClean="0">
                <a:hlinkClick r:id="rId3" action="ppaction://hlinkpres?slideindex=1&amp;slidetitle="/>
              </a:rPr>
              <a:t>multifonctionnelle</a:t>
            </a:r>
            <a:r>
              <a:rPr lang="fr-FR" dirty="0">
                <a:hlinkClick r:id="rId3" action="ppaction://hlinkpres?slideindex=1&amp;slidetitle="/>
              </a:rPr>
              <a:t/>
            </a:r>
            <a:br>
              <a:rPr lang="fr-FR" dirty="0">
                <a:hlinkClick r:id="rId3" action="ppaction://hlinkpres?slideindex=1&amp;slidetitle="/>
              </a:rPr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hlinkClick r:id="rId4" action="ppaction://hlinkfile"/>
              </a:rPr>
              <a:t>Lamia </a:t>
            </a:r>
            <a:r>
              <a:rPr lang="fr-FR" dirty="0">
                <a:hlinkClick r:id="rId4" action="ppaction://hlinkfile"/>
              </a:rPr>
              <a:t>HADDOUFI - </a:t>
            </a:r>
            <a:r>
              <a:rPr lang="fr-FR" b="0" dirty="0">
                <a:hlinkClick r:id="rId4" action="ppaction://hlinkfile"/>
              </a:rPr>
              <a:t>Contribution à la modélisation et à la </a:t>
            </a:r>
            <a:r>
              <a:rPr lang="fr-FR" b="0" dirty="0" smtClean="0">
                <a:hlinkClick r:id="rId4" action="ppaction://hlinkfile"/>
              </a:rPr>
              <a:t>commande </a:t>
            </a:r>
            <a:r>
              <a:rPr lang="fr-FR" b="0" dirty="0">
                <a:hlinkClick r:id="rId4" action="ppaction://hlinkfile"/>
              </a:rPr>
              <a:t>d'un réacteur solaire avec </a:t>
            </a:r>
            <a:r>
              <a:rPr lang="fr-FR" b="0" dirty="0" smtClean="0">
                <a:hlinkClick r:id="rId4" action="ppaction://hlinkfile"/>
              </a:rPr>
              <a:t>python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hlinkClick r:id="rId5" action="ppaction://hlinkpres?slideindex=1&amp;slidetitle="/>
              </a:rPr>
              <a:t>Nouridine </a:t>
            </a:r>
            <a:r>
              <a:rPr lang="fr-FR" dirty="0">
                <a:hlinkClick r:id="rId5" action="ppaction://hlinkpres?slideindex=1&amp;slidetitle="/>
              </a:rPr>
              <a:t>ZEMAL ABOUBACAR - </a:t>
            </a:r>
            <a:r>
              <a:rPr lang="fr-FR" b="0" dirty="0">
                <a:hlinkClick r:id="rId5" action="ppaction://hlinkpres?slideindex=1&amp;slidetitle="/>
              </a:rPr>
              <a:t>Réalisation de multicouches par </a:t>
            </a:r>
            <a:r>
              <a:rPr lang="fr-FR" b="0" dirty="0" smtClean="0">
                <a:hlinkClick r:id="rId5" action="ppaction://hlinkpres?slideindex=1&amp;slidetitle="/>
              </a:rPr>
              <a:t>PVD</a:t>
            </a:r>
            <a:r>
              <a:rPr lang="fr-FR" b="0" dirty="0">
                <a:hlinkClick r:id="rId5" action="ppaction://hlinkpres?slideindex=1&amp;slidetitle="/>
              </a:rPr>
              <a:t>  RF magnétron pour application à la </a:t>
            </a:r>
            <a:r>
              <a:rPr lang="fr-FR" b="0" dirty="0" err="1">
                <a:hlinkClick r:id="rId5" action="ppaction://hlinkpres?slideindex=1&amp;slidetitle="/>
              </a:rPr>
              <a:t>photocatalyse</a:t>
            </a:r>
            <a:r>
              <a:rPr lang="fr-FR" b="0" dirty="0">
                <a:hlinkClick r:id="rId5" action="ppaction://hlinkpres?slideindex=1&amp;slidetitle="/>
              </a:rPr>
              <a:t> </a:t>
            </a:r>
            <a:r>
              <a:rPr lang="fr-FR" b="0" dirty="0" smtClean="0">
                <a:hlinkClick r:id="rId5" action="ppaction://hlinkpres?slideindex=1&amp;slidetitle="/>
              </a:rPr>
              <a:t>solaire</a:t>
            </a:r>
            <a:r>
              <a:rPr lang="fr-FR" b="0" dirty="0"/>
              <a:t/>
            </a:r>
            <a:br>
              <a:rPr lang="fr-FR" b="0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hlinkClick r:id="rId6" action="ppaction://hlinkfile"/>
              </a:rPr>
              <a:t>Abdillahi </a:t>
            </a:r>
            <a:r>
              <a:rPr lang="fr-FR" dirty="0">
                <a:hlinkClick r:id="rId6" action="ppaction://hlinkfile"/>
              </a:rPr>
              <a:t>ISMAN - </a:t>
            </a:r>
            <a:r>
              <a:rPr lang="fr-FR" b="0" dirty="0">
                <a:hlinkClick r:id="rId6" action="ppaction://hlinkfile"/>
              </a:rPr>
              <a:t>Identification et détection de défauts dans </a:t>
            </a:r>
            <a:r>
              <a:rPr lang="fr-FR" b="0" dirty="0" smtClean="0">
                <a:hlinkClick r:id="rId6" action="ppaction://hlinkfile"/>
              </a:rPr>
              <a:t>les </a:t>
            </a:r>
            <a:r>
              <a:rPr lang="fr-FR" b="0" dirty="0">
                <a:hlinkClick r:id="rId6" action="ppaction://hlinkfile"/>
              </a:rPr>
              <a:t>installations </a:t>
            </a:r>
            <a:r>
              <a:rPr lang="fr-FR" b="0" dirty="0" smtClean="0">
                <a:hlinkClick r:id="rId6" action="ppaction://hlinkfile"/>
              </a:rPr>
              <a:t>PV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4710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titre du document">
  <a:themeElements>
    <a:clrScheme name="Theme CNRS">
      <a:dk1>
        <a:srgbClr val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UMR_2019_def" id="{BA5572CB-9C04-9742-B6A2-F68243293BE3}" vid="{7B75688A-171F-2E47-B87C-BB392CB844E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A40E86A24154B814CF0FF2318376D" ma:contentTypeVersion="0" ma:contentTypeDescription="Crée un document." ma:contentTypeScope="" ma:versionID="3a4f8a3550a119e5095746a8310ab8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2a518d25f68732d39b21da5ad4a9a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BFB7F4-8909-4EF1-ADC0-7366337A3E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1209BC-259C-4250-9DB8-95B1C1F5ABB5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A8EDC5-F054-42D5-8564-CB06C4217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PPT_UMR_2019_def-2</Template>
  <TotalTime>2281</TotalTime>
  <Words>23</Words>
  <Application>Microsoft Office PowerPoint</Application>
  <PresentationFormat>Affichage à l'écran (16:9)</PresentationFormat>
  <Paragraphs>11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Wingdings</vt:lpstr>
      <vt:lpstr>Arial</vt:lpstr>
      <vt:lpstr>Arial Black</vt:lpstr>
      <vt:lpstr>Masque titre du document</vt:lpstr>
      <vt:lpstr>Présentation PowerPoint</vt:lpstr>
      <vt:lpstr>Présentation des sujets de stage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CNRS</dc:subject>
  <dc:creator>romie</dc:creator>
  <cp:keywords/>
  <dc:description/>
  <cp:lastModifiedBy>corentin</cp:lastModifiedBy>
  <cp:revision>77</cp:revision>
  <cp:lastPrinted>2021-01-05T09:36:18Z</cp:lastPrinted>
  <dcterms:created xsi:type="dcterms:W3CDTF">2019-10-07T09:44:30Z</dcterms:created>
  <dcterms:modified xsi:type="dcterms:W3CDTF">2022-07-19T08:47:34Z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0x010100A70A40E86A24154B814CF0FF2318376D</vt:lpwstr>
  </property>
</Properties>
</file>